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13.png" ContentType="image/png"/>
  <Override PartName="/ppt/media/image50.png" ContentType="image/png"/>
  <Override PartName="/ppt/media/image40.png" ContentType="image/png"/>
  <Override PartName="/ppt/media/image4.png" ContentType="image/png"/>
  <Override PartName="/ppt/media/image34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47.xml" ContentType="application/vnd.openxmlformats-officedocument.presentationml.slide+xml"/>
  <Override PartName="/ppt/slides/slide42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60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25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4.xml" ContentType="application/vnd.openxmlformats-officedocument.presentationml.slide+xml"/>
  <Override PartName="/ppt/slides/slide59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58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49.xml" ContentType="application/vnd.openxmlformats-officedocument.presentationml.slide+xml"/>
  <Override PartName="/ppt/slides/_rels/slide52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2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57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8.xml.rels" ContentType="application/vnd.openxmlformats-package.relationships+xml"/>
  <Override PartName="/ppt/slides/_rels/slide45.xml.rels" ContentType="application/vnd.openxmlformats-package.relationships+xml"/>
  <Override PartName="/ppt/slides/_rels/slide28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5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58.xml.rels" ContentType="application/vnd.openxmlformats-package.relationships+xml"/>
  <Override PartName="/ppt/slides/_rels/slide23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46.xml.rels" ContentType="application/vnd.openxmlformats-package.relationships+xml"/>
  <Override PartName="/ppt/slides/_rels/slide53.xml.rels" ContentType="application/vnd.openxmlformats-package.relationships+xml"/>
  <Override PartName="/ppt/slides/slide6.xml" ContentType="application/vnd.openxmlformats-officedocument.presentationml.slide+xml"/>
  <Override PartName="/ppt/slides/slide1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6045CE-0A3B-475F-B33D-4174BEA6C43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84449F-50F7-4785-8C99-13ED7E20263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4FB3C8-790B-46CF-9361-41FCC037257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AB51EBF-DDCF-4A75-993E-DEEA914AC2E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2227B1-9DE5-4C40-AC6A-C2A7ACF0032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F69311-2C31-4E4B-95B9-29B3B2E36F2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4B3780-BDB9-4762-B196-D8F03FAC386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6B3C88-7665-4C8D-AB46-AC732D354FD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246D66-6A48-4D5A-9A74-58F9E378E2D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42B2E6-F2C6-413F-B565-B2CFDD33B37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440911-5934-4AE9-BCEF-370E9A3336E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BE6F4C-78A0-4CC2-AEE1-067D13FB2D4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764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E7CD264-72E4-43D1-B693-E295D21B617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59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8760" cy="265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2960" cy="2829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7400" cy="201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02" name="TextBox 4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5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05" name="TextBox 5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6" name="Прямоугольник со скругленными углами 31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Рисунок 2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08" name="TextBox 5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roup 12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11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12" name="Прямоугольник со скругленными углами 32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3" name="TextBox 5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4" name="Прямоугольник со скругленными углами 33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17" name="TextBox 5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0" name="TextBox 5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1" name="Прямоугольник со скругленными углами 3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Рисунок 2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23" name="TextBox 5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roup 13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26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7" name="Прямоугольник со скругленными углами 35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8" name="TextBox 5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Прямоугольник со скругленными углами 36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32" name="TextBox 5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60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6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6" name="Прямоугольник со скругленными углами 37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Рисунок 2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38" name="TextBox 6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 14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41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42" name="Прямоугольник со скругленными углами 38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3" name="TextBox 63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4" name="Прямоугольник со скругленными углами 39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Рисунок 2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47" name="TextBox 64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5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50" name="TextBox 66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40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Рисунок 2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253" name="TextBox 67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roup 15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256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7" name="Прямоугольник со скругленными углами 4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8" name="TextBox 68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9" name="Прямоугольник со скругленными углами 4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Рисунок 3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262" name="TextBox 69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3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3280" cy="3556080"/>
            <a:chOff x="4756680" y="883800"/>
            <a:chExt cx="4463280" cy="35560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3280" cy="35560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7880"/>
              <a:ext cx="1730880" cy="27662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2280" cy="17290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59280" cy="5135040"/>
          </a:xfrm>
          <a:prstGeom prst="rect">
            <a:avLst/>
          </a:prstGeom>
          <a:ln w="0">
            <a:noFill/>
          </a:ln>
        </p:spPr>
      </p:pic>
      <p:sp>
        <p:nvSpPr>
          <p:cNvPr id="265" name="Прямоугольник 5"/>
          <p:cNvSpPr/>
          <p:nvPr/>
        </p:nvSpPr>
        <p:spPr>
          <a:xfrm>
            <a:off x="1640880" y="4588920"/>
            <a:ext cx="2990880" cy="26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66" name="Изображение 40"/>
          <p:cNvSpPr/>
          <p:nvPr/>
        </p:nvSpPr>
        <p:spPr>
          <a:xfrm>
            <a:off x="867240" y="3587040"/>
            <a:ext cx="248760" cy="2487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67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1240" cy="1125360"/>
          </a:xfrm>
          <a:prstGeom prst="rect">
            <a:avLst/>
          </a:prstGeom>
          <a:ln w="0">
            <a:noFill/>
          </a:ln>
        </p:spPr>
      </p:pic>
      <p:sp>
        <p:nvSpPr>
          <p:cNvPr id="268" name=""/>
          <p:cNvSpPr/>
          <p:nvPr/>
        </p:nvSpPr>
        <p:spPr>
          <a:xfrm>
            <a:off x="466200" y="1728360"/>
            <a:ext cx="4731480" cy="10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440" y="2535480"/>
            <a:ext cx="2385000" cy="35899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044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70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2480" cy="343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1000" cy="51350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8000" y="2653200"/>
            <a:ext cx="2252880" cy="35899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899120" cy="238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0800" cy="77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1431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2024-08-28T10:08:34Z</dcterms:modified>
  <cp:revision>72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